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15"/>
  </p:notesMasterIdLst>
  <p:sldIdLst>
    <p:sldId id="256" r:id="rId2"/>
    <p:sldId id="270" r:id="rId3"/>
    <p:sldId id="260" r:id="rId4"/>
    <p:sldId id="265" r:id="rId5"/>
    <p:sldId id="266" r:id="rId6"/>
    <p:sldId id="259" r:id="rId7"/>
    <p:sldId id="257" r:id="rId8"/>
    <p:sldId id="258" r:id="rId9"/>
    <p:sldId id="262" r:id="rId10"/>
    <p:sldId id="267" r:id="rId11"/>
    <p:sldId id="268" r:id="rId12"/>
    <p:sldId id="261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4"/>
    <p:restoredTop sz="74925"/>
  </p:normalViewPr>
  <p:slideViewPr>
    <p:cSldViewPr snapToGrid="0" snapToObjects="1">
      <p:cViewPr varScale="1">
        <p:scale>
          <a:sx n="84" d="100"/>
          <a:sy n="84" d="100"/>
        </p:scale>
        <p:origin x="640" y="184"/>
      </p:cViewPr>
      <p:guideLst/>
    </p:cSldViewPr>
  </p:slideViewPr>
  <p:outlineViewPr>
    <p:cViewPr>
      <p:scale>
        <a:sx n="33" d="100"/>
        <a:sy n="33" d="100"/>
      </p:scale>
      <p:origin x="0" y="-7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BB906-BC85-874E-ADB1-75A2D69E89E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9CD9D7-330B-514C-BB91-7BDE58D75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88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047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Minhaj’s slide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Our second TC </a:t>
            </a:r>
            <a:r>
              <a:rPr lang="en-US" dirty="0" err="1"/>
              <a:t>scen</a:t>
            </a:r>
            <a:r>
              <a:rPr lang="en-US" dirty="0"/>
              <a:t>. Is where a first-time vendor is signing up to create an account for the application.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 about the TC’s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489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17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Minhaj ‘s Slide</a:t>
            </a:r>
          </a:p>
          <a:p>
            <a:endParaRPr lang="en-US" dirty="0"/>
          </a:p>
          <a:p>
            <a:r>
              <a:rPr lang="en-US" dirty="0"/>
              <a:t>These are our backlog stories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As you can see, We still have to add functionalities to our pages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Mobile application Features which include </a:t>
            </a:r>
          </a:p>
          <a:p>
            <a:r>
              <a:rPr lang="en-US" dirty="0"/>
              <a:t>-Rating features</a:t>
            </a:r>
          </a:p>
          <a:p>
            <a:r>
              <a:rPr lang="en-US" dirty="0"/>
              <a:t>-GPS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Overall UI Design which include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Color Scheme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Application Images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Application Logo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Button Design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Widgets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By Wrapping up UI Design, we need to make finishing touches to how it looks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Debugging the UI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93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19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Minhaj’s slide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74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  <a:p>
            <a:r>
              <a:rPr lang="en-US" dirty="0"/>
              <a:t>These are all the stories we were able to complete in this sprint. This sprint was focused on finishing all of our xml pages which include,</a:t>
            </a:r>
          </a:p>
          <a:p>
            <a:r>
              <a:rPr lang="en-US" dirty="0"/>
              <a:t>-Location Items Page</a:t>
            </a:r>
          </a:p>
          <a:p>
            <a:r>
              <a:rPr lang="en-US" dirty="0"/>
              <a:t>-Location List Page</a:t>
            </a:r>
          </a:p>
          <a:p>
            <a:r>
              <a:rPr lang="en-US" dirty="0"/>
              <a:t>-Location Search Application Page</a:t>
            </a:r>
          </a:p>
          <a:p>
            <a:r>
              <a:rPr lang="en-US" dirty="0"/>
              <a:t>-The Main Application Page</a:t>
            </a:r>
          </a:p>
          <a:p>
            <a:endParaRPr lang="en-US" dirty="0"/>
          </a:p>
          <a:p>
            <a:r>
              <a:rPr lang="en-US" dirty="0"/>
              <a:t>As well as all the necessary components for this Presentation which include,</a:t>
            </a:r>
          </a:p>
          <a:p>
            <a:r>
              <a:rPr lang="en-US" dirty="0"/>
              <a:t>-All the test cases</a:t>
            </a:r>
          </a:p>
          <a:p>
            <a:r>
              <a:rPr lang="en-US" dirty="0"/>
              <a:t>-The power point</a:t>
            </a:r>
          </a:p>
          <a:p>
            <a:r>
              <a:rPr lang="en-US" dirty="0"/>
              <a:t>-Velocity Chart</a:t>
            </a:r>
          </a:p>
          <a:p>
            <a:r>
              <a:rPr lang="en-US" dirty="0"/>
              <a:t>-Burndown Chart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6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Minhaj’s slide</a:t>
            </a:r>
          </a:p>
          <a:p>
            <a:endParaRPr lang="en-US" dirty="0"/>
          </a:p>
          <a:p>
            <a:r>
              <a:rPr lang="en-US" dirty="0"/>
              <a:t>This is our Burndown Chart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 may look a little flat in the beginning because…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had a late start on this sprint but we were able to finish all of our story issues towards the end of our sprint.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751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  <a:p>
            <a:endParaRPr lang="en-US" dirty="0"/>
          </a:p>
          <a:p>
            <a:r>
              <a:rPr lang="en-US" dirty="0"/>
              <a:t>This is our Velocity Chart</a:t>
            </a:r>
          </a:p>
          <a:p>
            <a:r>
              <a:rPr lang="en-US" dirty="0"/>
              <a:t>We were able to complete all our 106 story points in this sprint</a:t>
            </a:r>
          </a:p>
          <a:p>
            <a:r>
              <a:rPr lang="en-US" dirty="0"/>
              <a:t>Which brought our average velocity up to 39.75 story points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9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Minhaj’s slide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To refresh everyone’s memory on food desert.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 food desert are urban neighborhoods and rural towns without access to healthy, fresh, and affordable food. </a:t>
            </a:r>
          </a:p>
          <a:p>
            <a:pPr marL="171450" indent="-171450">
              <a:buFontTx/>
              <a:buChar char="-"/>
            </a:pPr>
            <a:r>
              <a:rPr lang="en-US" dirty="0"/>
              <a:t>Approximately 12 million people who live in U.S. food deserts have difficulty accessing healthy food such as, fresh vegetables and fruits.</a:t>
            </a:r>
          </a:p>
          <a:p>
            <a:pPr marL="171450" indent="-171450">
              <a:buFontTx/>
              <a:buChar char="-"/>
            </a:pPr>
            <a:r>
              <a:rPr lang="en-US" dirty="0"/>
              <a:t>According to the US Department of Agriculture, living in Food Deserts have been linked to poor diets and greater risk of obesity.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09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46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Minhaj’s slide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believe our product is extremely valuable because this ongoing dilemma persists in society.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People who live in Low-income areas are called Food Swamps.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food swap is where there is a huge quantity of fast food.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        - whether it is in stores or junk food outlets.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Because of this, health problems arise from making unhealthy choices.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Our tech. can raise awareness of healthy foods + reduce risks.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Also, our app can increase revenue for small vendors + increase reach in communities.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800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Paulyn’s slide</a:t>
            </a:r>
          </a:p>
          <a:p>
            <a:endParaRPr lang="en-US" dirty="0"/>
          </a:p>
          <a:p>
            <a:r>
              <a:rPr lang="en-US" dirty="0"/>
              <a:t>This is our first Test Scenario: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CD9D7-330B-514C-BB91-7BDE58D75C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99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B38A8-A106-6E4F-84CB-AD68F65DC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A8229-542C-FD42-A083-9DD89F1D7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E8041-47ED-7C41-BFEF-7DB88B22F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6F801-E549-FD47-99C8-FC8DB57F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F6CF1-C676-CF46-89F3-1FA000D3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285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969B-0806-2043-99D5-6715B97AA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B9879-D7A5-D448-A66D-FDBE50618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BD308-87F6-8C46-8C93-D0FAC6DA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A46C7-8705-F34E-8EDA-6CF037639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41961-ED17-6D49-B3C8-FA52014D3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14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61DD60-D1C6-8349-A8B0-E5E9AEE71D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1C44C-AC73-914F-8E39-A869E006B1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D103-5DD2-6C4F-9034-F1194604C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BF920-A0FD-594E-9575-C76F717DB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5612C-67BD-6640-B9F1-40DB87872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59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0E2A7-A93A-314C-91C0-B09B3D3B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D93DB-4FEE-A844-BA95-8C15CC1CB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5183A-F5CA-CE46-A172-18FF33B6C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45AD1-87B1-094B-BF25-AF96EFFC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C1C40-4129-2D46-9DCF-D44DD5AC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369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B51F5-F34C-9B47-AA14-21D7AE4D5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FF83A0-5F2A-4B4F-9405-D14363D51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826F2-FF7D-8743-9499-324FF9903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96552-2485-4844-BD12-FAAE789E0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B7CB2-A24F-2849-84CE-CFD3C639B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5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E122-CDE3-ED48-86A4-C6F423131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1CCBF-C2EF-3E4E-BF5A-D3AE64987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74F62E-CD22-7941-8FC2-B33251BEE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42B2E-510B-1047-AABF-8D39B0000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F0BDEA-02AE-7B45-AD49-3E933C73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3DCFF-F4A5-5B41-8C57-51916B94E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561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288AC-F708-124F-A169-298715B3A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465F5-C325-954C-9DCC-BB83A48B2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7631C7-4888-C549-AC2A-E5C615607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58F18-DE9E-9D47-B8E6-0B2F29E625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6D326E-55C9-0D4D-A2FC-69C65B15A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A14CFE-C1DB-E94F-A19B-641ACBB12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42AAE8-AF1B-AC4E-B11E-A5E0054E9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83C5CA-AEFF-5649-B56D-19F7A984B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88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C740F-159A-4E4F-9950-891C01847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775DB3-BE01-0A48-8800-57021074A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FA2D5-9FD2-F245-837A-A1B10682D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A5CB7-04DF-F543-9B09-CF955942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983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9FDC7A-E4A3-0D4A-B58A-35636D39A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374DD4-5F7B-AB45-B614-55294A19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DD23E-8772-8F43-8776-BEAA9DE85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24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CE7CB-5E43-314E-9200-DF13D62B6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6B943-53F7-0B41-827A-B3EFE39C1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7DB3A-1C40-BE4B-B8B9-3393F1E83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EC7F44-7273-A449-83D6-7C639D07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09961-5932-EF47-BD1A-3BDF79681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73636-91B7-3442-874C-EE0E7CA24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24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39E46-CB68-9A43-B030-BCFA294AA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632599-B2CC-1542-A9C9-77A527462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4CA07-29C5-2547-8F4F-520DAF6DF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E0AC8-237F-8C46-93EA-0FD02F21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0A20F-FB97-A747-BF5E-45F4B99B7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A9C9C-82DE-9442-A679-182A3352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1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9BB440-2FFF-0242-8569-D2673FA5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932B4-031A-3343-9544-3CB1969F8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36997-50D9-E747-BC56-AE7C7B625B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CA676-15E8-A649-8531-C57349E27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29AA3-2E72-5D46-ABD5-9BF380FEC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36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hyperlink" Target="https://pixabay.com/en/smartphone-android-phone-cellular-655342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6892AB-3F31-F94A-AFD7-BA9C53404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Food Oasis Sprint 3: Hyperhex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DF7E8-3E95-0947-846C-9E63FE76D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Project Manager: Paulyn Monasterio</a:t>
            </a:r>
          </a:p>
          <a:p>
            <a:pPr algn="l"/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Scrum Master: Minhaj Shujauddin</a:t>
            </a:r>
          </a:p>
          <a:p>
            <a:pPr algn="l"/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Programmer I: Stephen Gilbert</a:t>
            </a:r>
          </a:p>
          <a:p>
            <a:pPr algn="l"/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Programmer II: Mike Fanor</a:t>
            </a:r>
          </a:p>
          <a:p>
            <a:pPr algn="l"/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Quality Assurance: Daniel Green </a:t>
            </a:r>
          </a:p>
        </p:txBody>
      </p:sp>
    </p:spTree>
    <p:extLst>
      <p:ext uri="{BB962C8B-B14F-4D97-AF65-F5344CB8AC3E}">
        <p14:creationId xmlns:p14="http://schemas.microsoft.com/office/powerpoint/2010/main" val="4150282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C8CAA6-8B7D-A14B-8D66-51036B1D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TS: A first-time vendor signing up to create an account for the food oasis application.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D840D-36EE-7B4C-8354-D4B93524C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1900" dirty="0">
                <a:solidFill>
                  <a:srgbClr val="000000"/>
                </a:solidFill>
              </a:rPr>
              <a:t>Is the vendor able to click on each textbox in the signup form and does it prompt the keyboard?</a:t>
            </a:r>
          </a:p>
          <a:p>
            <a:pPr lvl="0"/>
            <a:r>
              <a:rPr lang="en-US" sz="1900" dirty="0">
                <a:solidFill>
                  <a:srgbClr val="000000"/>
                </a:solidFill>
              </a:rPr>
              <a:t>Is the vendor able to click the photo upload does it prompt an option to upload a photo into the sign-up form?</a:t>
            </a:r>
          </a:p>
          <a:p>
            <a:pPr lvl="0"/>
            <a:r>
              <a:rPr lang="en-US" sz="1900" dirty="0">
                <a:solidFill>
                  <a:srgbClr val="000000"/>
                </a:solidFill>
              </a:rPr>
              <a:t>Is the photo displaying in the sign up form after being uploaded?</a:t>
            </a:r>
          </a:p>
          <a:p>
            <a:pPr lvl="0"/>
            <a:r>
              <a:rPr lang="en-US" sz="1900" dirty="0">
                <a:solidFill>
                  <a:srgbClr val="000000"/>
                </a:solidFill>
              </a:rPr>
              <a:t>Is there an error alert box being prompted if an existing vendor account already exists?</a:t>
            </a:r>
          </a:p>
          <a:p>
            <a:pPr lvl="0"/>
            <a:r>
              <a:rPr lang="en-US" sz="1900" dirty="0">
                <a:solidFill>
                  <a:srgbClr val="000000"/>
                </a:solidFill>
              </a:rPr>
              <a:t>Is there an error alert box being prompted if the vendor does not completely fill the sign-up form?</a:t>
            </a:r>
          </a:p>
          <a:p>
            <a:pPr lvl="0"/>
            <a:r>
              <a:rPr lang="en-US" sz="1900" dirty="0">
                <a:solidFill>
                  <a:srgbClr val="000000"/>
                </a:solidFill>
              </a:rPr>
              <a:t>After clicking the sign-up button, does the data properly store into the database and create a new vendor account?</a:t>
            </a:r>
          </a:p>
        </p:txBody>
      </p:sp>
    </p:spTree>
    <p:extLst>
      <p:ext uri="{BB962C8B-B14F-4D97-AF65-F5344CB8AC3E}">
        <p14:creationId xmlns:p14="http://schemas.microsoft.com/office/powerpoint/2010/main" val="4286316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C8CAA6-8B7D-A14B-8D66-51036B1D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3700">
                <a:solidFill>
                  <a:srgbClr val="FFFFFF"/>
                </a:solidFill>
              </a:rPr>
              <a:t>TS: A user viewing the list of nearby food vendor locations after inputting their current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D840D-36EE-7B4C-8354-D4B93524C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pPr lvl="0"/>
            <a:r>
              <a:rPr lang="en-US" sz="2000" dirty="0">
                <a:solidFill>
                  <a:srgbClr val="000000"/>
                </a:solidFill>
              </a:rPr>
              <a:t>After the user inputs their current location, is there a list of nearby food vendor locations properly being displayed?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 list of food locations nearby the user’s inputted current location?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 RecyclerView properly functioning when the user scrolls through the list?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 user able to click on the food locations?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When a user clicks on a certain food location, is the correct food location details being displayed?</a:t>
            </a:r>
          </a:p>
        </p:txBody>
      </p:sp>
    </p:spTree>
    <p:extLst>
      <p:ext uri="{BB962C8B-B14F-4D97-AF65-F5344CB8AC3E}">
        <p14:creationId xmlns:p14="http://schemas.microsoft.com/office/powerpoint/2010/main" val="2440196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E4D3C-6C16-D34E-BB88-2A31D344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Backlog Stories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99A70E-FB42-7F49-85A8-7D3590B3F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449" y="159686"/>
            <a:ext cx="2182092" cy="42577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644382-8360-FB40-A1FF-F8D0F3571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8257" y="159687"/>
            <a:ext cx="2314173" cy="424619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186765C-2131-F643-B6DC-A98E192D5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7325" y="159686"/>
            <a:ext cx="2048787" cy="4246193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167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32E8-8D18-3F43-8077-5CDAFED06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67" y="2187743"/>
            <a:ext cx="5293449" cy="24825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665F8A25-D352-4AC8-AE3E-D10776CFB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1" y="2743201"/>
            <a:ext cx="1371600" cy="13716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0CAC5EC-8AE8-4296-BF4B-B75317DAE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2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7470BD-ECAE-F247-8009-9C1F348E1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Overview of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71B28-D151-974C-8130-975D06D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Completed Stories</a:t>
            </a:r>
          </a:p>
          <a:p>
            <a:r>
              <a:rPr lang="en-US" sz="2400">
                <a:solidFill>
                  <a:srgbClr val="000000"/>
                </a:solidFill>
              </a:rPr>
              <a:t>Burndown Chart</a:t>
            </a:r>
          </a:p>
          <a:p>
            <a:r>
              <a:rPr lang="en-US" sz="2400">
                <a:solidFill>
                  <a:srgbClr val="000000"/>
                </a:solidFill>
              </a:rPr>
              <a:t>Velocity Chart</a:t>
            </a:r>
          </a:p>
          <a:p>
            <a:r>
              <a:rPr lang="en-US" sz="2400">
                <a:solidFill>
                  <a:srgbClr val="000000"/>
                </a:solidFill>
              </a:rPr>
              <a:t>Refresh on Food deserts</a:t>
            </a:r>
          </a:p>
          <a:p>
            <a:r>
              <a:rPr lang="en-US" sz="2400">
                <a:solidFill>
                  <a:srgbClr val="000000"/>
                </a:solidFill>
              </a:rPr>
              <a:t>Product </a:t>
            </a:r>
          </a:p>
          <a:p>
            <a:r>
              <a:rPr lang="en-US" sz="2400">
                <a:solidFill>
                  <a:srgbClr val="000000"/>
                </a:solidFill>
              </a:rPr>
              <a:t>Value</a:t>
            </a:r>
          </a:p>
          <a:p>
            <a:r>
              <a:rPr lang="en-US" sz="2400">
                <a:solidFill>
                  <a:srgbClr val="000000"/>
                </a:solidFill>
              </a:rPr>
              <a:t>Test Scenarios</a:t>
            </a:r>
          </a:p>
          <a:p>
            <a:r>
              <a:rPr lang="en-US" sz="2400">
                <a:solidFill>
                  <a:srgbClr val="000000"/>
                </a:solidFill>
              </a:rPr>
              <a:t>Backlog</a:t>
            </a:r>
          </a:p>
          <a:p>
            <a:r>
              <a:rPr lang="en-US" sz="2400">
                <a:solidFill>
                  <a:srgbClr val="000000"/>
                </a:solidFill>
              </a:rPr>
              <a:t>Questions</a:t>
            </a:r>
          </a:p>
          <a:p>
            <a:endParaRPr lang="en-US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1244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45000-6AE8-4E4C-B8AA-CDE1912A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Completed Stories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BEE93C2-0D9A-614E-81B3-335BB28FA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804" y="328427"/>
            <a:ext cx="2192084" cy="620114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6854C50-25C6-C64C-8DB5-31B49A478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2437" y="328427"/>
            <a:ext cx="2651361" cy="62011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928F32-C06F-2140-AB80-F515913692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3798" y="328427"/>
            <a:ext cx="2684297" cy="620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06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DBA4BD7-19A1-BA4F-83CC-913F85190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952" y="849473"/>
            <a:ext cx="9208472" cy="6008527"/>
          </a:xfrm>
          <a:prstGeom prst="rect">
            <a:avLst/>
          </a:prstGeom>
        </p:spPr>
      </p:pic>
      <p:sp>
        <p:nvSpPr>
          <p:cNvPr id="32" name="Rectangle 2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374B0-AAB1-F749-A428-0C636CD3C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Burndown Chart</a:t>
            </a:r>
          </a:p>
        </p:txBody>
      </p:sp>
    </p:spTree>
    <p:extLst>
      <p:ext uri="{BB962C8B-B14F-4D97-AF65-F5344CB8AC3E}">
        <p14:creationId xmlns:p14="http://schemas.microsoft.com/office/powerpoint/2010/main" val="1677513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7BCD8E-DFE6-914A-B8A0-EF3B794A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Velocity Chart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31A2D60-092D-4049-9987-152F1B92E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009" y="77009"/>
            <a:ext cx="7346830" cy="670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409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A9E7C-E972-854F-966A-940F77B50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What is a Food Desert?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48E8A-994D-EA44-B559-B5D455FD0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Food Deserts are urban neighborhoods and rural towns without access to healthy, fresh, and affordable food. </a:t>
            </a:r>
          </a:p>
          <a:p>
            <a:r>
              <a:rPr lang="en-US" dirty="0"/>
              <a:t>Approximately 12 million people who live in U.S. food deserts have difficulty accessing healthy food such as, fresh vegetables and fruits.</a:t>
            </a:r>
          </a:p>
          <a:p>
            <a:r>
              <a:rPr lang="en-US" dirty="0"/>
              <a:t>According to the US Department of Agriculture, living in Food Deserts have been linked to poor diets and greater risk of obesity.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15FBD7-C0E1-A342-B773-28354D4E181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46709"/>
            <a:ext cx="5181600" cy="330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12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18C42-AEF7-704B-BF4B-56CFC059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What is our product?</a:t>
            </a:r>
          </a:p>
        </p:txBody>
      </p:sp>
      <p:pic>
        <p:nvPicPr>
          <p:cNvPr id="7" name="Picture 6" descr="Free illustration: Smartphone, Android, Phone - Free Image ...">
            <a:extLst>
              <a:ext uri="{FF2B5EF4-FFF2-40B4-BE49-F238E27FC236}">
                <a16:creationId xmlns:a16="http://schemas.microsoft.com/office/drawing/2014/main" id="{5ADD7BEB-9A14-DB4D-B3D4-209AF93D8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2028" y="478232"/>
            <a:ext cx="3456915" cy="5667074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9F80242-19B3-0945-A3EB-4C9042C8F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524" y="1398495"/>
            <a:ext cx="2873609" cy="3781008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F6EB-0073-BC40-8359-15F311A61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rgbClr val="FFFFFF"/>
                </a:solidFill>
              </a:rPr>
              <a:t>We are developing an Android application called Food Oasis that uses geolocation to help users that live in food deserts search for quality food sources that are available nearby. </a:t>
            </a:r>
          </a:p>
          <a:p>
            <a:r>
              <a:rPr lang="en-US" sz="1900" dirty="0">
                <a:solidFill>
                  <a:srgbClr val="FFFFFF"/>
                </a:solidFill>
              </a:rPr>
              <a:t>Our Android application had features that allow vendors to create an account and display quality food items that are either low cost or free.  </a:t>
            </a:r>
          </a:p>
          <a:p>
            <a:r>
              <a:rPr lang="en-US" sz="1900" dirty="0">
                <a:solidFill>
                  <a:srgbClr val="FFFFFF"/>
                </a:solidFill>
              </a:rPr>
              <a:t>Users will also be able to see the vendor’s location details such as phone number, address, working hours and the rating of the vendor’s quality of food.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26AD9C-436B-AF4D-B107-C67D3B226D8C}"/>
              </a:ext>
            </a:extLst>
          </p:cNvPr>
          <p:cNvSpPr/>
          <p:nvPr/>
        </p:nvSpPr>
        <p:spPr>
          <a:xfrm>
            <a:off x="610841" y="883023"/>
            <a:ext cx="3732559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</a:p>
          <a:p>
            <a:pPr algn="ctr"/>
            <a:r>
              <a:rPr lang="en-US" sz="8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Oasis</a:t>
            </a:r>
            <a:endParaRPr lang="en-US" sz="8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80F63F-E72B-E84B-B55A-0A5C37AE819C}"/>
              </a:ext>
            </a:extLst>
          </p:cNvPr>
          <p:cNvSpPr/>
          <p:nvPr/>
        </p:nvSpPr>
        <p:spPr>
          <a:xfrm>
            <a:off x="610841" y="1223682"/>
            <a:ext cx="265255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Food</a:t>
            </a:r>
            <a:r>
              <a:rPr lang="en-US" sz="8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3550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7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9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AF6F16-AF83-934A-99E3-D9B7C2C6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What is the Value of Food Oasis?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A5155-C3A6-B843-B668-E9F63FB12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281928" cy="5248656"/>
          </a:xfrm>
        </p:spPr>
        <p:txBody>
          <a:bodyPr anchor="ctr">
            <a:normAutofit fontScale="92500" lnSpcReduction="20000"/>
          </a:bodyPr>
          <a:lstStyle/>
          <a:p>
            <a:r>
              <a:rPr lang="en-US" dirty="0"/>
              <a:t>We believe our product is very valuable because of this ongoing dilemma in society. Many people that live in low-income areas are usually in areas called Food swamps. </a:t>
            </a:r>
          </a:p>
          <a:p>
            <a:r>
              <a:rPr lang="en-US" dirty="0"/>
              <a:t>A food swamp is an area where there is an abundance of fast food, junk food outlets, convenience stores, and liquor stores. </a:t>
            </a:r>
          </a:p>
          <a:p>
            <a:r>
              <a:rPr lang="en-US" dirty="0"/>
              <a:t>We know that there are many health problems that are associated to eating these type of unhealthy options. </a:t>
            </a:r>
          </a:p>
          <a:p>
            <a:r>
              <a:rPr lang="en-US" dirty="0"/>
              <a:t>Our technology can raise awareness of healthy food options and reduce risks.</a:t>
            </a:r>
          </a:p>
          <a:p>
            <a:r>
              <a:rPr lang="en-US" dirty="0"/>
              <a:t>Our application can increase revenue for small vendors and increase their reach in communities.</a:t>
            </a:r>
          </a:p>
        </p:txBody>
      </p:sp>
    </p:spTree>
    <p:extLst>
      <p:ext uri="{BB962C8B-B14F-4D97-AF65-F5344CB8AC3E}">
        <p14:creationId xmlns:p14="http://schemas.microsoft.com/office/powerpoint/2010/main" val="308259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C8CAA6-8B7D-A14B-8D66-51036B1D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TS: Vendors logging into the food oasis application to access the vendor’s homepage.</a:t>
            </a:r>
            <a:r>
              <a:rPr lang="en-US" sz="4000" dirty="0">
                <a:solidFill>
                  <a:srgbClr val="FFFFFF"/>
                </a:solidFill>
                <a:effectLst/>
              </a:rPr>
              <a:t> 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D840D-36EE-7B4C-8354-D4B93524C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pPr lvl="0"/>
            <a:r>
              <a:rPr lang="en-US" sz="2000" dirty="0">
                <a:solidFill>
                  <a:srgbClr val="000000"/>
                </a:solidFill>
              </a:rPr>
              <a:t>Is the username textbox prompting the keyboard?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 password textbox prompting the keyboard?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 keyboard responding to user input?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Are the login and return buttons properly functioning?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Are the user credentials being checked correctly?</a:t>
            </a:r>
          </a:p>
          <a:p>
            <a:pPr lvl="0"/>
            <a:r>
              <a:rPr lang="en-US" sz="2000" dirty="0">
                <a:solidFill>
                  <a:srgbClr val="000000"/>
                </a:solidFill>
              </a:rPr>
              <a:t>Is there an error alert box being prompted when the user inputs incorrect credentials? </a:t>
            </a:r>
          </a:p>
        </p:txBody>
      </p:sp>
    </p:spTree>
    <p:extLst>
      <p:ext uri="{BB962C8B-B14F-4D97-AF65-F5344CB8AC3E}">
        <p14:creationId xmlns:p14="http://schemas.microsoft.com/office/powerpoint/2010/main" val="3056700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1086</Words>
  <Application>Microsoft Macintosh PowerPoint</Application>
  <PresentationFormat>Widescreen</PresentationFormat>
  <Paragraphs>132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Food Oasis Sprint 3: Hyperhex</vt:lpstr>
      <vt:lpstr>Overview of presentation</vt:lpstr>
      <vt:lpstr>Completed Stories</vt:lpstr>
      <vt:lpstr>Burndown Chart</vt:lpstr>
      <vt:lpstr>Velocity Chart</vt:lpstr>
      <vt:lpstr>What is a Food Desert?</vt:lpstr>
      <vt:lpstr>What is our product?</vt:lpstr>
      <vt:lpstr>What is the Value of Food Oasis?</vt:lpstr>
      <vt:lpstr>TS: Vendors logging into the food oasis application to access the vendor’s homepage. </vt:lpstr>
      <vt:lpstr>TS: A first-time vendor signing up to create an account for the food oasis application.</vt:lpstr>
      <vt:lpstr>TS: A user viewing the list of nearby food vendor locations after inputting their current location</vt:lpstr>
      <vt:lpstr>Backlog Stories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Oasis Sprint 3: Hyperhex</dc:title>
  <dc:creator>Paulyn L Monasterio</dc:creator>
  <cp:lastModifiedBy>Paulyn L Monasterio</cp:lastModifiedBy>
  <cp:revision>1</cp:revision>
  <dcterms:created xsi:type="dcterms:W3CDTF">2019-11-05T18:01:42Z</dcterms:created>
  <dcterms:modified xsi:type="dcterms:W3CDTF">2019-11-05T18:02:03Z</dcterms:modified>
</cp:coreProperties>
</file>